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Eclipse, Java basics, and Sox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2014.1.14</a:t>
            </a:r>
          </a:p>
          <a:p>
            <a:r>
              <a:rPr lang="en-US" dirty="0" smtClean="0"/>
              <a:t>Iris </a:t>
            </a:r>
            <a:r>
              <a:rPr lang="en-US" dirty="0" err="1" smtClean="0"/>
              <a:t>Jianghong</a:t>
            </a:r>
            <a:r>
              <a:rPr lang="en-US" dirty="0" smtClean="0"/>
              <a:t> Shi</a:t>
            </a:r>
          </a:p>
        </p:txBody>
      </p:sp>
    </p:spTree>
    <p:extLst>
      <p:ext uri="{BB962C8B-B14F-4D97-AF65-F5344CB8AC3E}">
        <p14:creationId xmlns:p14="http://schemas.microsoft.com/office/powerpoint/2010/main" val="21709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Java concepts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298612"/>
            <a:ext cx="8017308" cy="4969893"/>
          </a:xfrm>
        </p:spPr>
        <p:txBody>
          <a:bodyPr>
            <a:normAutofit/>
          </a:bodyPr>
          <a:lstStyle/>
          <a:p>
            <a:r>
              <a:rPr lang="en-US" dirty="0" smtClean="0"/>
              <a:t>Interface</a:t>
            </a:r>
          </a:p>
          <a:p>
            <a:pPr lvl="1"/>
            <a:r>
              <a:rPr lang="en-US" sz="2000" dirty="0" smtClean="0"/>
              <a:t>Specify functions</a:t>
            </a:r>
          </a:p>
          <a:p>
            <a:pPr lvl="1"/>
            <a:r>
              <a:rPr lang="en-US" sz="2000" dirty="0" err="1" smtClean="0"/>
              <a:t>Dstack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err="1" smtClean="0"/>
              <a:t>ListStack</a:t>
            </a:r>
            <a:endParaRPr lang="en-US" sz="2000" dirty="0" smtClean="0"/>
          </a:p>
          <a:p>
            <a:pPr lvl="2"/>
            <a:r>
              <a:rPr lang="en-US" sz="2000" dirty="0" err="1" smtClean="0"/>
              <a:t>ArrayStack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dirty="0" smtClean="0"/>
              <a:t>Why interface?</a:t>
            </a:r>
          </a:p>
          <a:p>
            <a:pPr lvl="1"/>
            <a:r>
              <a:rPr lang="en-US" sz="2000" dirty="0" smtClean="0"/>
              <a:t>Division of task</a:t>
            </a:r>
          </a:p>
          <a:p>
            <a:pPr lvl="1"/>
            <a:r>
              <a:rPr lang="en-US" sz="2000" dirty="0" smtClean="0"/>
              <a:t>Simplify code for</a:t>
            </a:r>
          </a:p>
          <a:p>
            <a:pPr marL="457200" lvl="1" indent="0">
              <a:buNone/>
            </a:pPr>
            <a:r>
              <a:rPr lang="en-US" sz="2000" dirty="0" smtClean="0"/>
              <a:t>different </a:t>
            </a:r>
            <a:r>
              <a:rPr lang="en-US" sz="2000" dirty="0" smtClean="0"/>
              <a:t>implementations</a:t>
            </a:r>
          </a:p>
        </p:txBody>
      </p:sp>
      <p:sp>
        <p:nvSpPr>
          <p:cNvPr id="4" name="椭圆 3"/>
          <p:cNvSpPr/>
          <p:nvPr/>
        </p:nvSpPr>
        <p:spPr>
          <a:xfrm>
            <a:off x="5294467" y="1052736"/>
            <a:ext cx="17281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Interface:</a:t>
            </a:r>
          </a:p>
          <a:p>
            <a:pPr algn="ctr"/>
            <a:r>
              <a:rPr lang="en-US" dirty="0" err="1" smtClean="0"/>
              <a:t>DStack</a:t>
            </a:r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4372485" y="2348880"/>
            <a:ext cx="17281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Class:</a:t>
            </a:r>
          </a:p>
          <a:p>
            <a:pPr algn="ctr"/>
            <a:r>
              <a:rPr lang="en-US" dirty="0" err="1" smtClean="0"/>
              <a:t>ArrayStack</a:t>
            </a:r>
            <a:endParaRPr lang="en-US" dirty="0" smtClean="0"/>
          </a:p>
        </p:txBody>
      </p:sp>
      <p:sp>
        <p:nvSpPr>
          <p:cNvPr id="7" name="椭圆 6"/>
          <p:cNvSpPr/>
          <p:nvPr/>
        </p:nvSpPr>
        <p:spPr>
          <a:xfrm>
            <a:off x="6642993" y="2276872"/>
            <a:ext cx="17281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Class:</a:t>
            </a:r>
          </a:p>
          <a:p>
            <a:pPr algn="ctr"/>
            <a:r>
              <a:rPr lang="en-US" dirty="0" err="1" smtClean="0"/>
              <a:t>ListStack</a:t>
            </a:r>
            <a:endParaRPr lang="en-US" dirty="0"/>
          </a:p>
        </p:txBody>
      </p:sp>
      <p:cxnSp>
        <p:nvCxnSpPr>
          <p:cNvPr id="12" name="直接箭头连接符 11"/>
          <p:cNvCxnSpPr>
            <a:stCxn id="6" idx="0"/>
          </p:cNvCxnSpPr>
          <p:nvPr/>
        </p:nvCxnSpPr>
        <p:spPr>
          <a:xfrm flipV="1">
            <a:off x="5236581" y="1772816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7" idx="0"/>
          </p:cNvCxnSpPr>
          <p:nvPr/>
        </p:nvCxnSpPr>
        <p:spPr>
          <a:xfrm flipH="1" flipV="1">
            <a:off x="6820757" y="1772816"/>
            <a:ext cx="6863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76849" y="19075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22659" y="180984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02379" y="47788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椭圆 19"/>
          <p:cNvSpPr/>
          <p:nvPr/>
        </p:nvSpPr>
        <p:spPr>
          <a:xfrm>
            <a:off x="3638283" y="3554706"/>
            <a:ext cx="1728192" cy="7200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</a:p>
        </p:txBody>
      </p:sp>
      <p:sp>
        <p:nvSpPr>
          <p:cNvPr id="21" name="椭圆 20"/>
          <p:cNvSpPr/>
          <p:nvPr/>
        </p:nvSpPr>
        <p:spPr>
          <a:xfrm>
            <a:off x="3638283" y="4683486"/>
            <a:ext cx="1728192" cy="7200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A</a:t>
            </a:r>
          </a:p>
        </p:txBody>
      </p:sp>
      <p:sp>
        <p:nvSpPr>
          <p:cNvPr id="22" name="椭圆 21"/>
          <p:cNvSpPr/>
          <p:nvPr/>
        </p:nvSpPr>
        <p:spPr>
          <a:xfrm>
            <a:off x="3638283" y="5858962"/>
            <a:ext cx="1728192" cy="7200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B</a:t>
            </a:r>
          </a:p>
        </p:txBody>
      </p:sp>
      <p:cxnSp>
        <p:nvCxnSpPr>
          <p:cNvPr id="23" name="直接箭头连接符 22"/>
          <p:cNvCxnSpPr>
            <a:stCxn id="21" idx="0"/>
            <a:endCxn id="20" idx="4"/>
          </p:cNvCxnSpPr>
          <p:nvPr/>
        </p:nvCxnSpPr>
        <p:spPr>
          <a:xfrm flipV="1">
            <a:off x="4502379" y="4274786"/>
            <a:ext cx="0" cy="40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22" idx="0"/>
            <a:endCxn id="21" idx="4"/>
          </p:cNvCxnSpPr>
          <p:nvPr/>
        </p:nvCxnSpPr>
        <p:spPr>
          <a:xfrm flipV="1">
            <a:off x="4502379" y="5403566"/>
            <a:ext cx="0" cy="455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9205" y="42662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84702" y="54162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extends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71293" y="3737359"/>
            <a:ext cx="183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Specify functions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08663" y="4837303"/>
            <a:ext cx="1711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realization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491233" y="589052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Inherits above and does more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214770" y="46834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" name="椭圆 42"/>
          <p:cNvSpPr/>
          <p:nvPr/>
        </p:nvSpPr>
        <p:spPr>
          <a:xfrm>
            <a:off x="7293817" y="3459350"/>
            <a:ext cx="1785049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DStack</a:t>
            </a:r>
            <a:endParaRPr lang="en-US" dirty="0" smtClean="0"/>
          </a:p>
        </p:txBody>
      </p:sp>
      <p:sp>
        <p:nvSpPr>
          <p:cNvPr id="44" name="椭圆 43"/>
          <p:cNvSpPr/>
          <p:nvPr/>
        </p:nvSpPr>
        <p:spPr>
          <a:xfrm>
            <a:off x="7350674" y="4580238"/>
            <a:ext cx="1728192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ArrayStack</a:t>
            </a:r>
            <a:endParaRPr lang="en-US" dirty="0" smtClean="0"/>
          </a:p>
        </p:txBody>
      </p:sp>
      <p:sp>
        <p:nvSpPr>
          <p:cNvPr id="45" name="椭圆 44"/>
          <p:cNvSpPr/>
          <p:nvPr/>
        </p:nvSpPr>
        <p:spPr>
          <a:xfrm>
            <a:off x="7350674" y="5763606"/>
            <a:ext cx="1728192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SuperArrayStack</a:t>
            </a:r>
            <a:endParaRPr lang="en-US" dirty="0" smtClean="0"/>
          </a:p>
        </p:txBody>
      </p:sp>
      <p:cxnSp>
        <p:nvCxnSpPr>
          <p:cNvPr id="46" name="直接箭头连接符 45"/>
          <p:cNvCxnSpPr>
            <a:stCxn id="44" idx="0"/>
          </p:cNvCxnSpPr>
          <p:nvPr/>
        </p:nvCxnSpPr>
        <p:spPr>
          <a:xfrm flipV="1">
            <a:off x="8214770" y="4251556"/>
            <a:ext cx="0" cy="32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stCxn id="45" idx="0"/>
            <a:endCxn id="44" idx="4"/>
          </p:cNvCxnSpPr>
          <p:nvPr/>
        </p:nvCxnSpPr>
        <p:spPr>
          <a:xfrm flipV="1">
            <a:off x="8214770" y="5300318"/>
            <a:ext cx="0" cy="463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7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startup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with hw1</a:t>
            </a:r>
          </a:p>
          <a:p>
            <a:pPr lvl="1"/>
            <a:r>
              <a:rPr lang="en-US" dirty="0" smtClean="0"/>
              <a:t>Create project</a:t>
            </a:r>
          </a:p>
          <a:p>
            <a:pPr lvl="1"/>
            <a:r>
              <a:rPr lang="en-US" smtClean="0"/>
              <a:t>Implement </a:t>
            </a:r>
            <a:r>
              <a:rPr lang="en-US" smtClean="0"/>
              <a:t>classes</a:t>
            </a:r>
            <a:endParaRPr lang="en-US" dirty="0" smtClean="0"/>
          </a:p>
          <a:p>
            <a:pPr lvl="1"/>
            <a:r>
              <a:rPr lang="en-US" dirty="0" smtClean="0"/>
              <a:t>Run </a:t>
            </a:r>
          </a:p>
          <a:p>
            <a:pPr lvl="1"/>
            <a:r>
              <a:rPr lang="en-US" dirty="0" smtClean="0"/>
              <a:t>More about Eclipse: http</a:t>
            </a:r>
            <a:r>
              <a:rPr lang="en-US" dirty="0"/>
              <a:t>://courses.cs.washington.edu/courses/cse143/11wi/eclipse-tutorial</a:t>
            </a:r>
            <a:r>
              <a:rPr lang="en-US" dirty="0" smtClean="0"/>
              <a:t>/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Sox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</a:t>
            </a:r>
            <a:r>
              <a:rPr lang="en-US" dirty="0"/>
              <a:t>a .wav sound file </a:t>
            </a:r>
            <a:endParaRPr lang="en-US" dirty="0" smtClean="0"/>
          </a:p>
          <a:p>
            <a:r>
              <a:rPr lang="en-US" dirty="0" smtClean="0"/>
              <a:t>Convert </a:t>
            </a:r>
            <a:r>
              <a:rPr lang="en-US" dirty="0"/>
              <a:t>it to a .</a:t>
            </a:r>
            <a:r>
              <a:rPr lang="en-US" dirty="0" err="1"/>
              <a:t>dat</a:t>
            </a:r>
            <a:r>
              <a:rPr lang="en-US" dirty="0"/>
              <a:t> file: </a:t>
            </a:r>
            <a:endParaRPr lang="en-US" dirty="0" smtClean="0"/>
          </a:p>
          <a:p>
            <a:pPr lvl="1"/>
            <a:r>
              <a:rPr lang="en-US" dirty="0" smtClean="0"/>
              <a:t>sox </a:t>
            </a:r>
            <a:r>
              <a:rPr lang="en-US" dirty="0"/>
              <a:t>secret.wav secret.dat</a:t>
            </a:r>
          </a:p>
          <a:p>
            <a:r>
              <a:rPr lang="en-US" dirty="0"/>
              <a:t>Manipulate it with the </a:t>
            </a:r>
            <a:r>
              <a:rPr lang="en-US" dirty="0" smtClean="0"/>
              <a:t>java program</a:t>
            </a:r>
          </a:p>
          <a:p>
            <a:r>
              <a:rPr lang="en-US" dirty="0" smtClean="0"/>
              <a:t>Convert </a:t>
            </a:r>
            <a:r>
              <a:rPr lang="en-US" dirty="0"/>
              <a:t>it back to a .wav </a:t>
            </a:r>
            <a:r>
              <a:rPr lang="en-US" dirty="0" smtClean="0"/>
              <a:t>file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ox secret.dat </a:t>
            </a:r>
            <a:r>
              <a:rPr lang="en-US" dirty="0"/>
              <a:t>secret.wav</a:t>
            </a:r>
            <a:endParaRPr lang="en-US" dirty="0" smtClean="0"/>
          </a:p>
          <a:p>
            <a:r>
              <a:rPr lang="en-US" dirty="0" smtClean="0"/>
              <a:t>Listen </a:t>
            </a:r>
            <a:r>
              <a:rPr lang="en-US" dirty="0"/>
              <a:t>to </a:t>
            </a:r>
            <a:r>
              <a:rPr lang="en-US" dirty="0" smtClean="0"/>
              <a:t>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coming!</a:t>
            </a:r>
          </a:p>
        </p:txBody>
      </p:sp>
    </p:spTree>
    <p:extLst>
      <p:ext uri="{BB962C8B-B14F-4D97-AF65-F5344CB8AC3E}">
        <p14:creationId xmlns:p14="http://schemas.microsoft.com/office/powerpoint/2010/main" val="28383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88</Words>
  <Application>Microsoft Office PowerPoint</Application>
  <PresentationFormat>全屏显示(4:3)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Eclipse, Java basics, and Sox</vt:lpstr>
      <vt:lpstr>Java concepts</vt:lpstr>
      <vt:lpstr>Eclipse startup</vt:lpstr>
      <vt:lpstr>Using Sox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Eclipse, Java basics, and Sox</dc:title>
  <dc:creator>zjjxsjh</dc:creator>
  <cp:lastModifiedBy>zjjxsjh</cp:lastModifiedBy>
  <cp:revision>29</cp:revision>
  <dcterms:created xsi:type="dcterms:W3CDTF">2014-01-13T05:42:56Z</dcterms:created>
  <dcterms:modified xsi:type="dcterms:W3CDTF">2014-01-14T23:45:13Z</dcterms:modified>
</cp:coreProperties>
</file>